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04" r:id="rId3"/>
    <p:sldId id="306" r:id="rId4"/>
    <p:sldId id="308" r:id="rId5"/>
    <p:sldId id="309" r:id="rId6"/>
    <p:sldId id="310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874" y="7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0C61-70D1-A541-92EA-A3BDC77320F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59EE-6E10-2E40-AAB9-97D45607EC3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140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0C61-70D1-A541-92EA-A3BDC77320F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59EE-6E10-2E40-AAB9-97D45607EC3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850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0C61-70D1-A541-92EA-A3BDC77320F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59EE-6E10-2E40-AAB9-97D45607EC3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636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0C61-70D1-A541-92EA-A3BDC77320F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59EE-6E10-2E40-AAB9-97D45607EC3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196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0C61-70D1-A541-92EA-A3BDC77320F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59EE-6E10-2E40-AAB9-97D45607EC3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7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0C61-70D1-A541-92EA-A3BDC77320F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59EE-6E10-2E40-AAB9-97D45607EC3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501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0C61-70D1-A541-92EA-A3BDC77320F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59EE-6E10-2E40-AAB9-97D45607EC3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3336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0C61-70D1-A541-92EA-A3BDC77320F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59EE-6E10-2E40-AAB9-97D45607EC3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647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0C61-70D1-A541-92EA-A3BDC77320F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59EE-6E10-2E40-AAB9-97D45607EC3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075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0C61-70D1-A541-92EA-A3BDC77320F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59EE-6E10-2E40-AAB9-97D45607EC3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457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30C61-70D1-A541-92EA-A3BDC77320F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59EE-6E10-2E40-AAB9-97D45607EC3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91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D30C61-70D1-A541-92EA-A3BDC77320F2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059EE-6E10-2E40-AAB9-97D45607EC3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588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eginnings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63" y="0"/>
            <a:ext cx="722127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534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eginnings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287" y="0"/>
            <a:ext cx="633542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696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eginnings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336" y="0"/>
            <a:ext cx="461732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111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eginnings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290" y="0"/>
            <a:ext cx="537142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69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eginnings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923" y="0"/>
            <a:ext cx="539615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975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eginnings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6328" y="0"/>
            <a:ext cx="555134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02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36EE6275AB61F478C4C2B60E06EBB86" ma:contentTypeVersion="20" ma:contentTypeDescription="Create a new document." ma:contentTypeScope="" ma:versionID="c40dd82f81fe3146463941929de04cbd">
  <xsd:schema xmlns:xsd="http://www.w3.org/2001/XMLSchema" xmlns:xs="http://www.w3.org/2001/XMLSchema" xmlns:p="http://schemas.microsoft.com/office/2006/metadata/properties" xmlns:ns2="5e281f0b-1b17-4847-92d4-f5ee8cd9c7a9" xmlns:ns3="d18bd8e2-cffe-4e71-8501-69a9d2aac352" targetNamespace="http://schemas.microsoft.com/office/2006/metadata/properties" ma:root="true" ma:fieldsID="5289488a749b88469f1ff7fea8a0a629" ns2:_="" ns3:_="">
    <xsd:import namespace="5e281f0b-1b17-4847-92d4-f5ee8cd9c7a9"/>
    <xsd:import namespace="d18bd8e2-cffe-4e71-8501-69a9d2aac35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Order0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281f0b-1b17-4847-92d4-f5ee8cd9c7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75b9330-4fa8-4cd2-b6cb-060738cd839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rder0" ma:index="26" nillable="true" ma:displayName="Order" ma:format="Dropdown" ma:internalName="Order0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8bd8e2-cffe-4e71-8501-69a9d2aac352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d695229-2a6d-478f-93eb-95e776de06fd}" ma:internalName="TaxCatchAll" ma:showField="CatchAllData" ma:web="d18bd8e2-cffe-4e71-8501-69a9d2aac35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281f0b-1b17-4847-92d4-f5ee8cd9c7a9">
      <Terms xmlns="http://schemas.microsoft.com/office/infopath/2007/PartnerControls"/>
    </lcf76f155ced4ddcb4097134ff3c332f>
    <TaxCatchAll xmlns="d18bd8e2-cffe-4e71-8501-69a9d2aac352" xsi:nil="true"/>
    <Order0 xmlns="5e281f0b-1b17-4847-92d4-f5ee8cd9c7a9" xsi:nil="true"/>
  </documentManagement>
</p:properties>
</file>

<file path=customXml/itemProps1.xml><?xml version="1.0" encoding="utf-8"?>
<ds:datastoreItem xmlns:ds="http://schemas.openxmlformats.org/officeDocument/2006/customXml" ds:itemID="{59CE583D-A029-49CF-9F7D-BAE18B97EDB7}"/>
</file>

<file path=customXml/itemProps2.xml><?xml version="1.0" encoding="utf-8"?>
<ds:datastoreItem xmlns:ds="http://schemas.openxmlformats.org/officeDocument/2006/customXml" ds:itemID="{55BB360E-8AEE-4E85-A920-FAFA2C0D00B7}"/>
</file>

<file path=customXml/itemProps3.xml><?xml version="1.0" encoding="utf-8"?>
<ds:datastoreItem xmlns:ds="http://schemas.openxmlformats.org/officeDocument/2006/customXml" ds:itemID="{E109CB4B-554F-4923-8058-F60E59E765BB}"/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Apresentação no Ecrã (16:9)</PresentationFormat>
  <Paragraphs>0</Paragraphs>
  <Slides>6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Manager/>
  <Company>TnT Ministries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Julia Elizabeth Snodgrass Tilford</dc:creator>
  <cp:keywords/>
  <dc:description/>
  <cp:lastModifiedBy>Jonny Tilford</cp:lastModifiedBy>
  <cp:revision>11</cp:revision>
  <dcterms:created xsi:type="dcterms:W3CDTF">2019-08-27T12:18:42Z</dcterms:created>
  <dcterms:modified xsi:type="dcterms:W3CDTF">2023-09-27T11:05:08Z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0x010100B36EE6275AB61F478C4C2B60E06EBB86</vt:lpwstr>
  </property>
</Properties>
</file>